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1" roundtripDataSignature="AMtx7mjryY5VXQh8qsseRDrcldYPBAxz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4" Type="http://schemas.openxmlformats.org/officeDocument/2006/relationships/slide" Target="slides/slide3.xml"/><Relationship Id="rId14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5F7FC"/>
            </a:gs>
            <a:gs pos="74000">
              <a:srgbClr val="A9BEE4"/>
            </a:gs>
            <a:gs pos="83000">
              <a:srgbClr val="A9BEE4"/>
            </a:gs>
            <a:gs pos="100000">
              <a:srgbClr val="C5D3ED"/>
            </a:gs>
          </a:gsLst>
          <a:lin ang="1620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8097306" y="2483148"/>
            <a:ext cx="3777900" cy="39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 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Srihari S.,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UG 2021-2025, DME CEG, Anna University </a:t>
            </a:r>
            <a:endParaRPr sz="2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Rushil A Krishnan,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UG 2021-2025, DCSE CEG, Anna University </a:t>
            </a:r>
            <a:endParaRPr sz="2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1644316" y="1536174"/>
            <a:ext cx="8903400" cy="14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i="0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360 Virtual Tour</a:t>
            </a:r>
            <a:endParaRPr sz="1800" b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4419606" y="2855723"/>
            <a:ext cx="3445927" cy="224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Industry </a:t>
            </a:r>
            <a:r>
              <a:rPr lang="en-US" sz="2800" b="0" i="0" u="sng" strike="noStrik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Mentor</a:t>
            </a:r>
            <a:r>
              <a:rPr lang="en-US" sz="2800" b="0" i="0" u="none" strike="noStrik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 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b="0" i="0" u="none" strike="noStrik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Mr. </a:t>
            </a:r>
            <a:r>
              <a:rPr lang="en-US" sz="2800" b="0" i="0" u="none" strike="noStrik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Senthamizh</a:t>
            </a:r>
            <a:r>
              <a:rPr lang="en-US" sz="2800" b="0" i="0" u="none" strike="noStrik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XR </a:t>
            </a:r>
            <a:r>
              <a:rPr lang="en-US" sz="2800" dirty="0">
                <a:solidFill>
                  <a:schemeClr val="dk1"/>
                </a:solidFill>
              </a:rPr>
              <a:t>Consultant</a:t>
            </a:r>
            <a:r>
              <a:rPr lang="en-US" sz="2800" b="0" i="0" u="none" strike="noStrik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The </a:t>
            </a:r>
            <a:r>
              <a:rPr lang="en-US" sz="2800" b="0" i="0" u="none" strike="noStrik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DreamX</a:t>
            </a:r>
            <a:r>
              <a:rPr lang="en-US" sz="2800" b="0" i="0" u="none" strike="noStrik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Chennai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208509" y="2483160"/>
            <a:ext cx="4211100" cy="48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Guide</a:t>
            </a: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endParaRPr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Dr. S. </a:t>
            </a:r>
            <a:r>
              <a:rPr lang="en-US" sz="2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Chitrakala</a:t>
            </a: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Professor- DCSE, 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Director - CIT, 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CEG, Anna University</a:t>
            </a:r>
            <a:endParaRPr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Ms. M. S. </a:t>
            </a:r>
            <a:r>
              <a:rPr lang="en-US" sz="2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Karthika</a:t>
            </a: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Devi, 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Deputy Director - CIT,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Asst. Professor - DCSE 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CEG, Anna University</a:t>
            </a:r>
            <a:endParaRPr dirty="0"/>
          </a:p>
          <a:p>
            <a:pPr marL="457200" marR="0" lvl="0" indent="-279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279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1985210" y="384591"/>
            <a:ext cx="8563641" cy="6124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  <a:endParaRPr sz="2800" b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-177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 sz="2800" b="0" i="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provide an immersive tour of CEG campus, Anna University.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0" i="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77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 sz="2800" b="0" i="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make the tour available in various platforms such as mobile, PC.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0" i="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77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 sz="2800" b="0" i="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make the functionality seamless and lag free.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0" i="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77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 sz="2800" b="0" i="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provide information to the user about each location they visit to make it feel like a guided tour across College of Engineering Guindy Campus, Anna University.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198" y="1252477"/>
            <a:ext cx="5943600" cy="35528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3"/>
          <p:cNvSpPr txBox="1"/>
          <p:nvPr/>
        </p:nvSpPr>
        <p:spPr>
          <a:xfrm>
            <a:off x="4972047" y="729259"/>
            <a:ext cx="224790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Storyboard</a:t>
            </a:r>
            <a:endParaRPr sz="28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3"/>
          <p:cNvSpPr txBox="1"/>
          <p:nvPr/>
        </p:nvSpPr>
        <p:spPr>
          <a:xfrm>
            <a:off x="3124198" y="4943803"/>
            <a:ext cx="6096000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above story board was created during the beginning of the project development to give a baseline on the type of platform that the user shall experience when using the webapp.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/>
          <p:nvPr/>
        </p:nvSpPr>
        <p:spPr>
          <a:xfrm>
            <a:off x="4876297" y="641027"/>
            <a:ext cx="243940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Flow of Work</a:t>
            </a:r>
            <a:endParaRPr sz="28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4" descr="A diagram of a 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9916" y="1846693"/>
            <a:ext cx="10732168" cy="3164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4562" y="1000125"/>
            <a:ext cx="7762875" cy="485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5"/>
          <p:cNvSpPr txBox="1"/>
          <p:nvPr/>
        </p:nvSpPr>
        <p:spPr>
          <a:xfrm>
            <a:off x="4494795" y="476905"/>
            <a:ext cx="320240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Timeline</a:t>
            </a:r>
            <a:endParaRPr sz="28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 txBox="1"/>
          <p:nvPr/>
        </p:nvSpPr>
        <p:spPr>
          <a:xfrm>
            <a:off x="4920413" y="280080"/>
            <a:ext cx="235117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Deliverables</a:t>
            </a:r>
            <a:endParaRPr sz="28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00" y="3765035"/>
            <a:ext cx="5911154" cy="2961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803299"/>
            <a:ext cx="5911155" cy="2961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6" descr="A building with a red wall and a red building with a red wall and a red building with a red wall and a red building with a red wall and a red building with a red wall and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0784" y="3765034"/>
            <a:ext cx="5892778" cy="2961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6" descr="A sign in front of a sign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00784" y="803296"/>
            <a:ext cx="5892778" cy="2961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</Words>
  <Application>Microsoft Office PowerPoint</Application>
  <PresentationFormat>Widescreen</PresentationFormat>
  <Paragraphs>34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Rushil A Krishnan</dc:creator>
  <cp:lastModifiedBy>Rushil A Krishnan</cp:lastModifiedBy>
  <cp:revision>1</cp:revision>
  <dcterms:created xsi:type="dcterms:W3CDTF">2023-07-24T06:56:43Z</dcterms:created>
  <dcterms:modified xsi:type="dcterms:W3CDTF">2023-07-30T14:14:43Z</dcterms:modified>
</cp:coreProperties>
</file>